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8" r:id="rId5"/>
    <p:sldId id="261" r:id="rId6"/>
    <p:sldId id="259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6032-D094-4975-8999-22FE86413A8C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AB98-3770-40E1-B0AC-14EDEFDD0FC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6032-D094-4975-8999-22FE86413A8C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AB98-3770-40E1-B0AC-14EDEFDD0F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6032-D094-4975-8999-22FE86413A8C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AB98-3770-40E1-B0AC-14EDEFDD0F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6032-D094-4975-8999-22FE86413A8C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AB98-3770-40E1-B0AC-14EDEFDD0FC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6032-D094-4975-8999-22FE86413A8C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AB98-3770-40E1-B0AC-14EDEFDD0F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6032-D094-4975-8999-22FE86413A8C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AB98-3770-40E1-B0AC-14EDEFDD0F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6032-D094-4975-8999-22FE86413A8C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AB98-3770-40E1-B0AC-14EDEFDD0F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6032-D094-4975-8999-22FE86413A8C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AB98-3770-40E1-B0AC-14EDEFDD0F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6032-D094-4975-8999-22FE86413A8C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AB98-3770-40E1-B0AC-14EDEFDD0F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6032-D094-4975-8999-22FE86413A8C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AB98-3770-40E1-B0AC-14EDEFDD0F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96032-D094-4975-8999-22FE86413A8C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FAB98-3770-40E1-B0AC-14EDEFDD0F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50496032-D094-4975-8999-22FE86413A8C}" type="datetimeFigureOut">
              <a:rPr lang="en-US" smtClean="0"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AE3FAB98-3770-40E1-B0AC-14EDEFDD0FC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504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28060" y="4800600"/>
            <a:ext cx="6400800" cy="1752600"/>
          </a:xfrm>
        </p:spPr>
        <p:txBody>
          <a:bodyPr/>
          <a:lstStyle/>
          <a:p>
            <a:r>
              <a:rPr lang="en-US" dirty="0" smtClean="0"/>
              <a:t>Brittany </a:t>
            </a:r>
            <a:r>
              <a:rPr lang="en-US" dirty="0" err="1" smtClean="0"/>
              <a:t>Griner</a:t>
            </a:r>
            <a:endParaRPr lang="en-US" dirty="0" smtClean="0"/>
          </a:p>
          <a:p>
            <a:r>
              <a:rPr lang="en-US" dirty="0" smtClean="0"/>
              <a:t>Robin McCollum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dirty="0" smtClean="0"/>
              <a:t>Interstellar medium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57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interstellar medium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400" dirty="0" smtClean="0"/>
              <a:t>Matter </a:t>
            </a:r>
            <a:r>
              <a:rPr lang="en-US" sz="2400" dirty="0" smtClean="0"/>
              <a:t>among </a:t>
            </a:r>
            <a:r>
              <a:rPr lang="en-US" sz="2400" dirty="0" smtClean="0"/>
              <a:t>the </a:t>
            </a:r>
            <a:r>
              <a:rPr lang="en-US" sz="2400" dirty="0" smtClean="0"/>
              <a:t>stars </a:t>
            </a:r>
            <a:endParaRPr lang="en-US" sz="2400" dirty="0" smtClean="0"/>
          </a:p>
          <a:p>
            <a:r>
              <a:rPr lang="en-US" sz="2400" dirty="0" smtClean="0"/>
              <a:t>Made up of two components: gas and </a:t>
            </a:r>
            <a:r>
              <a:rPr lang="en-US" sz="2400" dirty="0" smtClean="0"/>
              <a:t>dust</a:t>
            </a:r>
          </a:p>
          <a:p>
            <a:r>
              <a:rPr lang="en-US" sz="2400" dirty="0" smtClean="0"/>
              <a:t>Gas atoms exists at a size of 10^-10 m and at density of one atom per cubic centimeter</a:t>
            </a:r>
          </a:p>
          <a:p>
            <a:r>
              <a:rPr lang="en-US" sz="2400" dirty="0" smtClean="0"/>
              <a:t>Dust particles exist at a size of 10^-7 m and at density 1000 per cubic kilometer</a:t>
            </a:r>
            <a:endParaRPr lang="en-US" sz="2400" dirty="0" smtClean="0"/>
          </a:p>
          <a:p>
            <a:r>
              <a:rPr lang="en-US" sz="2400" dirty="0" smtClean="0"/>
              <a:t>Interstellar matter are mainly individual atoms </a:t>
            </a:r>
            <a:r>
              <a:rPr lang="en-US" sz="2400" dirty="0" smtClean="0"/>
              <a:t>and </a:t>
            </a:r>
            <a:r>
              <a:rPr lang="en-US" sz="2400" dirty="0" smtClean="0"/>
              <a:t>particles</a:t>
            </a:r>
            <a:endParaRPr lang="en-US" sz="2400" dirty="0" smtClean="0"/>
          </a:p>
          <a:p>
            <a:r>
              <a:rPr lang="en-US" sz="2400" dirty="0" smtClean="0"/>
              <a:t>Wavelengths </a:t>
            </a:r>
            <a:r>
              <a:rPr lang="en-US" sz="2400" dirty="0" smtClean="0"/>
              <a:t>smaller than the matter </a:t>
            </a:r>
            <a:r>
              <a:rPr lang="en-US" sz="2400" dirty="0" smtClean="0"/>
              <a:t>from </a:t>
            </a:r>
            <a:r>
              <a:rPr lang="en-US" sz="2400" dirty="0" smtClean="0"/>
              <a:t>distant stars cannot penetrate the </a:t>
            </a:r>
            <a:r>
              <a:rPr lang="en-US" sz="2400" dirty="0" smtClean="0"/>
              <a:t>interstellar matter resulting in the dimming stars or extinction</a:t>
            </a:r>
          </a:p>
          <a:p>
            <a:r>
              <a:rPr lang="en-US" sz="2400" dirty="0" smtClean="0"/>
              <a:t>Because the blue, higher wavelengths are affected, stars are subject to the reddening effect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018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096"/>
            <a:ext cx="6342321" cy="6889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6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Composition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90% of the gas is atomic molecular hydrogen; 9% is helium; 1% consists of heavier elements </a:t>
            </a:r>
          </a:p>
          <a:p>
            <a:r>
              <a:rPr lang="en-US" sz="2000" dirty="0" smtClean="0"/>
              <a:t>Abundances of carbon, oxygen, silicon, magnesium, and iron are very low</a:t>
            </a:r>
          </a:p>
          <a:p>
            <a:r>
              <a:rPr lang="en-US" sz="2000" dirty="0" smtClean="0"/>
              <a:t>Infrared evidence suggests that it is composed of silicates, graphite, and iron which supports the theory the interstellar dust forms out of interstellar gas</a:t>
            </a:r>
          </a:p>
          <a:p>
            <a:r>
              <a:rPr lang="en-US" sz="2000" dirty="0" smtClean="0"/>
              <a:t>Dust probably also contains some “dirty ice” which is a frozen mixture of ordinary water ice contaminated by ammonia, methane, and other chemical compounds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6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548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4293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Physical properties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000" dirty="0" smtClean="0"/>
              <a:t>Dust particles are not spherical </a:t>
            </a:r>
          </a:p>
          <a:p>
            <a:r>
              <a:rPr lang="en-US" sz="2000" dirty="0" smtClean="0"/>
              <a:t>Individual dust grains are apparently elongated or </a:t>
            </a:r>
            <a:r>
              <a:rPr lang="en-US" sz="2000" dirty="0" smtClean="0"/>
              <a:t>rod-like</a:t>
            </a:r>
            <a:endParaRPr lang="en-US" sz="2000" dirty="0" smtClean="0"/>
          </a:p>
          <a:p>
            <a:r>
              <a:rPr lang="en-US" sz="2000" dirty="0" smtClean="0"/>
              <a:t>Can tell the shape because the light emitted by stars is dimmed and partially polarized by the </a:t>
            </a:r>
            <a:r>
              <a:rPr lang="en-US" sz="2000" dirty="0" smtClean="0"/>
              <a:t>dust</a:t>
            </a:r>
          </a:p>
          <a:p>
            <a:r>
              <a:rPr lang="en-US" sz="2000" dirty="0" smtClean="0"/>
              <a:t>Is heated by low-energy cosmic rays, photoionization, x-rays, photoelectric heating, chemical heating, and grain-gas heating</a:t>
            </a:r>
          </a:p>
          <a:p>
            <a:r>
              <a:rPr lang="en-US" sz="2000" dirty="0" smtClean="0"/>
              <a:t>Is cooled by permitted lines and fine structure cooling</a:t>
            </a:r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0645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63" y="538163"/>
            <a:ext cx="5476875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1896210"/>
      </p:ext>
    </p:extLst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83</TotalTime>
  <Words>256</Words>
  <Application>Microsoft Office PowerPoint</Application>
  <PresentationFormat>On-screen Show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Horizon</vt:lpstr>
      <vt:lpstr>Interstellar medium </vt:lpstr>
      <vt:lpstr>interstellar medium</vt:lpstr>
      <vt:lpstr>PowerPoint Presentation</vt:lpstr>
      <vt:lpstr>Composition </vt:lpstr>
      <vt:lpstr>PowerPoint Presentation</vt:lpstr>
      <vt:lpstr>Physical properties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Interstellar medium</dc:title>
  <dc:creator>vci</dc:creator>
  <cp:lastModifiedBy>vci</cp:lastModifiedBy>
  <cp:revision>8</cp:revision>
  <dcterms:created xsi:type="dcterms:W3CDTF">2013-11-19T14:33:22Z</dcterms:created>
  <dcterms:modified xsi:type="dcterms:W3CDTF">2013-11-21T14:48:21Z</dcterms:modified>
</cp:coreProperties>
</file>